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22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07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00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3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96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07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08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5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4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37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6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5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3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1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96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4E6E04-CFC8-40C3-9242-4E62AC1447F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C85F9B-BC14-49BF-88A3-5BABCD022C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8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/>
              <a:t>kerstrekenquiz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1420000">
            <a:off x="984974" y="3578209"/>
            <a:ext cx="6965500" cy="550333"/>
          </a:xfrm>
        </p:spPr>
        <p:txBody>
          <a:bodyPr>
            <a:normAutofit fontScale="62500" lnSpcReduction="20000"/>
          </a:bodyPr>
          <a:lstStyle/>
          <a:p>
            <a:r>
              <a:rPr lang="nl-NL" sz="4400" b="1" dirty="0" smtClean="0"/>
              <a:t>Groep 7</a:t>
            </a:r>
            <a:endParaRPr lang="nl-NL" sz="4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13" y="1432041"/>
            <a:ext cx="1420354" cy="14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213788"/>
            <a:ext cx="10396882" cy="1151965"/>
          </a:xfrm>
        </p:spPr>
        <p:txBody>
          <a:bodyPr/>
          <a:lstStyle/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799" y="1149788"/>
            <a:ext cx="108356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 wil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lampjes in de boom hangen. Welke lampjes kan ik het beste kopen?</a:t>
            </a:r>
          </a:p>
          <a:p>
            <a:r>
              <a:rPr lang="nl-NL" sz="2400" dirty="0">
                <a:latin typeface="Segoe UI" panose="020B0502040204020203" pitchFamily="34" charset="0"/>
                <a:cs typeface="Segoe UI" panose="020B0502040204020203" pitchFamily="34" charset="0"/>
              </a:rPr>
              <a:t>Je mag combineren.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85799" y="4058278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7,25</a:t>
            </a:r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895817" y="4075863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8,50</a:t>
            </a:r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105836" y="4040945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€ 5,50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1703" y="77201"/>
            <a:ext cx="792000" cy="792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799" y="2103842"/>
            <a:ext cx="1186544" cy="208509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7128" y="2001562"/>
            <a:ext cx="3365024" cy="208614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91" y="1945721"/>
            <a:ext cx="2197826" cy="21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8327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 kerstfilm duurt 102 minuten.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Om 20:50 uur starten we de film.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stoppen de film 2 keer voor een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pauze van 15 minuten.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 laat is de film afgelopen?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2" y="461555"/>
            <a:ext cx="3375827" cy="47875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15" y="301081"/>
            <a:ext cx="10396882" cy="1151965"/>
          </a:xfrm>
        </p:spPr>
        <p:txBody>
          <a:bodyPr/>
          <a:lstStyle/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329680" y="452770"/>
            <a:ext cx="519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Bekijk het boodschappenlijstje.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moet ik betalen?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6" y="4063733"/>
            <a:ext cx="1819048" cy="12136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31403"/>
          <a:stretch/>
        </p:blipFill>
        <p:spPr>
          <a:xfrm>
            <a:off x="556101" y="3300548"/>
            <a:ext cx="941677" cy="1924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0" y="1578189"/>
            <a:ext cx="1787368" cy="13430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5" y="3654357"/>
            <a:ext cx="1430905" cy="148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1642573"/>
            <a:ext cx="1332060" cy="12246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0" y="1228993"/>
            <a:ext cx="1601318" cy="16476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6730" y="286174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€ 1,20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7405" y="5139896"/>
            <a:ext cx="124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2,99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05190" y="5187990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€ 3,49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23471" y="2877115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€ 0,85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48195" y="2900438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€ 6,69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01532" y="5170673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€ 1,80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27" y="1657492"/>
            <a:ext cx="4108643" cy="3530498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224147" y="2403078"/>
            <a:ext cx="2483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stuk kaas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doosje eieren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fles jus d’orange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kerststol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pot pastachoco</a:t>
            </a:r>
          </a:p>
          <a:p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4964"/>
          <a:stretch/>
        </p:blipFill>
        <p:spPr>
          <a:xfrm>
            <a:off x="5925041" y="3352477"/>
            <a:ext cx="1261931" cy="1787419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6106242" y="513989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€ 1,59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191733" y="2850144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€ 1,65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0" y="1555269"/>
            <a:ext cx="2317591" cy="147206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47393" y="17593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15" y="301081"/>
            <a:ext cx="10396882" cy="1151965"/>
          </a:xfrm>
        </p:spPr>
        <p:txBody>
          <a:bodyPr/>
          <a:lstStyle/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329680" y="452770"/>
            <a:ext cx="519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Bekijk het boodschappenlijstje.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moet ik betalen?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6" y="4063733"/>
            <a:ext cx="1819048" cy="12136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31403"/>
          <a:stretch/>
        </p:blipFill>
        <p:spPr>
          <a:xfrm>
            <a:off x="556101" y="3300548"/>
            <a:ext cx="941677" cy="1924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0" y="1578189"/>
            <a:ext cx="1787368" cy="13430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5" y="3654357"/>
            <a:ext cx="1430905" cy="148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1642573"/>
            <a:ext cx="1332060" cy="12246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0" y="1228993"/>
            <a:ext cx="1601318" cy="16476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6730" y="286174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€ 1,20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7405" y="5139896"/>
            <a:ext cx="124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2,99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05190" y="5187990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€ 3,49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23471" y="2877115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€ 0,85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48195" y="2900438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€ 6,69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01532" y="5170673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€ 1,80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27" y="1657492"/>
            <a:ext cx="4108643" cy="3530498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224147" y="2403078"/>
            <a:ext cx="2483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pakken croissants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kerststol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zakken broodjes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pakje boter</a:t>
            </a:r>
          </a:p>
          <a:p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4964"/>
          <a:stretch/>
        </p:blipFill>
        <p:spPr>
          <a:xfrm>
            <a:off x="5925041" y="3352477"/>
            <a:ext cx="1261931" cy="1787419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6106242" y="513989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€ 1,59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191733" y="2850144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€ 1,65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0" y="1555269"/>
            <a:ext cx="2317591" cy="147206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47393" y="17593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715" y="301081"/>
            <a:ext cx="10396882" cy="1151965"/>
          </a:xfrm>
        </p:spPr>
        <p:txBody>
          <a:bodyPr/>
          <a:lstStyle/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797156" y="432686"/>
            <a:ext cx="5682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Bekijk het boodschappenlijstje.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krijg ik terug van € 20,-?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6" y="4063733"/>
            <a:ext cx="1819048" cy="12136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r="31403"/>
          <a:stretch/>
        </p:blipFill>
        <p:spPr>
          <a:xfrm>
            <a:off x="556101" y="3300548"/>
            <a:ext cx="941677" cy="1924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0" y="1578189"/>
            <a:ext cx="1787368" cy="13430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5" y="3654357"/>
            <a:ext cx="1430905" cy="14855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9" y="1642573"/>
            <a:ext cx="1332060" cy="12246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10" y="1228993"/>
            <a:ext cx="1601318" cy="1647638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6730" y="286174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€ 1,20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7405" y="5139896"/>
            <a:ext cx="124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2,99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205190" y="5187990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€ 3,49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423471" y="2877115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€ 0,85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48195" y="2900438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€ 6,69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01532" y="5170673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€ 1,80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27" y="1657492"/>
            <a:ext cx="4108643" cy="3530498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224147" y="2403078"/>
            <a:ext cx="2483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doosjes eieren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pakken croissants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stuk kaas</a:t>
            </a:r>
          </a:p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pastachoco</a:t>
            </a:r>
          </a:p>
          <a:p>
            <a:endParaRPr lang="nl-NL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4964"/>
          <a:stretch/>
        </p:blipFill>
        <p:spPr>
          <a:xfrm>
            <a:off x="5925041" y="3352477"/>
            <a:ext cx="1261931" cy="1787419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6106242" y="5139896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€ 1,59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191733" y="2850144"/>
            <a:ext cx="1245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€ 1,65</a:t>
            </a:r>
            <a:endParaRPr lang="nl-NL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0" y="1555269"/>
            <a:ext cx="2317591" cy="147206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47393" y="17593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20040"/>
            <a:ext cx="10396882" cy="1151965"/>
          </a:xfrm>
        </p:spPr>
        <p:txBody>
          <a:bodyPr/>
          <a:lstStyle/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5801" y="1472005"/>
            <a:ext cx="947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359 kinderen maken iets voor het kerstdiner.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Gemiddeld maakt elk kind 23 hapjes.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hapjes zijn er in totaal gemaakt?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7" y="2365377"/>
            <a:ext cx="4770695" cy="29816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896" y="18464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15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08" y="1837765"/>
            <a:ext cx="4328160" cy="347605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5801" y="1837765"/>
            <a:ext cx="9477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 4 pakjes wegen bij elkaar 7,6 kg.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gram is dat?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Wat weegt gemiddeld 1 pakje?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061" y="550406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715" y="285206"/>
            <a:ext cx="10396882" cy="1151965"/>
          </a:xfrm>
        </p:spPr>
        <p:txBody>
          <a:bodyPr/>
          <a:lstStyle/>
          <a:p>
            <a:r>
              <a:rPr lang="nl-NL" dirty="0" smtClean="0"/>
              <a:t>Vraag 16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1715" y="1367502"/>
            <a:ext cx="1059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Koen zegt: ‘Over 4 weken en 3 dagen is het Eerste Kerstdag (25 december). Welke dag is het dan vandaag?</a:t>
            </a: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5" y="2298105"/>
            <a:ext cx="7478626" cy="31616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3519" y="129699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572589"/>
            <a:ext cx="10396882" cy="1151965"/>
          </a:xfrm>
        </p:spPr>
        <p:txBody>
          <a:bodyPr/>
          <a:lstStyle/>
          <a:p>
            <a:r>
              <a:rPr lang="nl-NL" dirty="0" smtClean="0"/>
              <a:t>Vraag 17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724554"/>
            <a:ext cx="1059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Nienke koopt voor het versturen van de kerstkaarten 30 postzegels.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Een postzegel kost € 0,87. Wat moet Nienke betalen?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59556" r="5162" b="2730"/>
          <a:stretch/>
        </p:blipFill>
        <p:spPr>
          <a:xfrm>
            <a:off x="757647" y="2699657"/>
            <a:ext cx="5939246" cy="2586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896" y="428483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18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1059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brengt in totaal 6846 pakjes weg.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een zak gaan gemiddeld 14 pakjes.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zakken met pakjes brengt de kerstman weg?</a:t>
            </a:r>
          </a:p>
          <a:p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53" y="1983649"/>
            <a:ext cx="3257550" cy="3448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0604" y="539916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2300" y="2791872"/>
            <a:ext cx="1978546" cy="2740805"/>
          </a:xfrm>
        </p:spPr>
      </p:pic>
      <p:sp>
        <p:nvSpPr>
          <p:cNvPr id="5" name="Tekstvak 4"/>
          <p:cNvSpPr txBox="1"/>
          <p:nvPr/>
        </p:nvSpPr>
        <p:spPr>
          <a:xfrm>
            <a:off x="685801" y="1837765"/>
            <a:ext cx="8162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moet dit pakje bezorgen.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Wat is de inhoud van dit pakje? 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87" y="1384662"/>
            <a:ext cx="3664843" cy="3339995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9527177" y="3728705"/>
            <a:ext cx="1227194" cy="8671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7393577" y="3943837"/>
            <a:ext cx="1677131" cy="65200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 flipV="1">
            <a:off x="10763794" y="2116183"/>
            <a:ext cx="15457" cy="13237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7499168" y="4260140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dm</a:t>
            </a:r>
            <a:endParaRPr lang="nl-N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0009789" y="4171015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40 </a:t>
            </a:r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cm</a:t>
            </a:r>
            <a:endParaRPr lang="nl-N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763794" y="2404225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2,5 </a:t>
            </a:r>
            <a:r>
              <a:rPr lang="nl-NL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nl-NL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nl-NL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72291"/>
            <a:ext cx="10396882" cy="1151965"/>
          </a:xfrm>
        </p:spPr>
        <p:txBody>
          <a:bodyPr/>
          <a:lstStyle/>
          <a:p>
            <a:r>
              <a:rPr lang="nl-NL" dirty="0" smtClean="0"/>
              <a:t>Vraag 19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524256"/>
            <a:ext cx="1059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Kerstmannen Toon en Teun beweren allebei het grootste stuk land te hebben.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Reken uit wie het grootste stuk land heeft. </a:t>
            </a:r>
          </a:p>
          <a:p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09897" y="2724585"/>
            <a:ext cx="3240000" cy="180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631576" y="2676221"/>
            <a:ext cx="1800000" cy="216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431576" y="3756221"/>
            <a:ext cx="1800000" cy="10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2049102" y="4524585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90 m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049897" y="3324256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50 m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983909" y="3693588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  <a:r>
              <a:rPr lang="nl-NL" dirty="0" smtClean="0"/>
              <a:t>0 m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108800" y="4893917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100 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0219571" y="4155253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30 m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8431576" y="3002707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30 m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206685" y="2308593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50 m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9019898" y="3461139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50 m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1984910" y="3366388"/>
            <a:ext cx="21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Toon</a:t>
            </a:r>
            <a:endParaRPr lang="nl-NL" sz="2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177329" y="3380554"/>
            <a:ext cx="21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Teun</a:t>
            </a:r>
            <a:endParaRPr lang="nl-NL" sz="2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021" y="22640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2192" y="363582"/>
            <a:ext cx="10396882" cy="1151965"/>
          </a:xfrm>
        </p:spPr>
        <p:txBody>
          <a:bodyPr/>
          <a:lstStyle/>
          <a:p>
            <a:r>
              <a:rPr lang="nl-NL" dirty="0" smtClean="0"/>
              <a:t>Vraag 20</a:t>
            </a: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021" y="226408"/>
            <a:ext cx="792000" cy="792000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685801" y="1524256"/>
            <a:ext cx="10596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Eind 2019 stond de kilometerstand van de arrenslee op: 269.748 km.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Eind 2020 was de stand: 312.439 km.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kilometer heeft de kerstman in 2020 met de arrenslee gereisd?</a:t>
            </a:r>
          </a:p>
          <a:p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														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 december 2019</a:t>
            </a:r>
          </a:p>
          <a:p>
            <a:endParaRPr lang="nl-NL" sz="24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														  december 2020</a:t>
            </a:r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45" y="3013337"/>
            <a:ext cx="2857749" cy="2460693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85780"/>
              </p:ext>
            </p:extLst>
          </p:nvPr>
        </p:nvGraphicFramePr>
        <p:xfrm>
          <a:off x="5317339" y="3003816"/>
          <a:ext cx="2337498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9583">
                  <a:extLst>
                    <a:ext uri="{9D8B030D-6E8A-4147-A177-3AD203B41FA5}">
                      <a16:colId xmlns:a16="http://schemas.microsoft.com/office/drawing/2014/main" val="2514468262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3411973908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3184533074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3993326920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1373194560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114691825"/>
                    </a:ext>
                  </a:extLst>
                </a:gridCol>
              </a:tblGrid>
              <a:tr h="411894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45759"/>
                  </a:ext>
                </a:extLst>
              </a:tr>
            </a:tbl>
          </a:graphicData>
        </a:graphic>
      </p:graphicFrame>
      <p:graphicFrame>
        <p:nvGraphicFramePr>
          <p:cNvPr id="21" name="Tabe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12725"/>
              </p:ext>
            </p:extLst>
          </p:nvPr>
        </p:nvGraphicFramePr>
        <p:xfrm>
          <a:off x="5317339" y="3738264"/>
          <a:ext cx="2337498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9583">
                  <a:extLst>
                    <a:ext uri="{9D8B030D-6E8A-4147-A177-3AD203B41FA5}">
                      <a16:colId xmlns:a16="http://schemas.microsoft.com/office/drawing/2014/main" val="2514468262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3411973908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3184533074"/>
                    </a:ext>
                  </a:extLst>
                </a:gridCol>
                <a:gridCol w="341432">
                  <a:extLst>
                    <a:ext uri="{9D8B030D-6E8A-4147-A177-3AD203B41FA5}">
                      <a16:colId xmlns:a16="http://schemas.microsoft.com/office/drawing/2014/main" val="3993326920"/>
                    </a:ext>
                  </a:extLst>
                </a:gridCol>
                <a:gridCol w="437734">
                  <a:extLst>
                    <a:ext uri="{9D8B030D-6E8A-4147-A177-3AD203B41FA5}">
                      <a16:colId xmlns:a16="http://schemas.microsoft.com/office/drawing/2014/main" val="1373194560"/>
                    </a:ext>
                  </a:extLst>
                </a:gridCol>
                <a:gridCol w="389583">
                  <a:extLst>
                    <a:ext uri="{9D8B030D-6E8A-4147-A177-3AD203B41FA5}">
                      <a16:colId xmlns:a16="http://schemas.microsoft.com/office/drawing/2014/main" val="114691825"/>
                    </a:ext>
                  </a:extLst>
                </a:gridCol>
              </a:tblGrid>
              <a:tr h="411894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nl-NL" sz="24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4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947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Welk deel van de route heeft de kerstman al afgelegd?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748937" y="3735977"/>
            <a:ext cx="864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8336" y="3614390"/>
            <a:ext cx="1388188" cy="96036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5082000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48937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9388937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908937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7272430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829349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3989075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192430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8334651" y="3374571"/>
            <a:ext cx="0" cy="72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73436" y="452770"/>
            <a:ext cx="7474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op de 8 rendieren hebben een rode neus.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heeft 320 rendieren.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rendieren hebben een rode neus?</a:t>
            </a:r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2" y="2070795"/>
            <a:ext cx="5965883" cy="3289649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3062665" y="3294531"/>
            <a:ext cx="191588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77642" y="3011503"/>
            <a:ext cx="191588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617144" y="2966297"/>
            <a:ext cx="191588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832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deze kan zit 6 liter warme chocolademelk.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een mok gaat 200 ml.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mokken kan ik vullen met chocolademelk?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7317" y="1460834"/>
            <a:ext cx="2823792" cy="38269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80" y="4159962"/>
            <a:ext cx="1252291" cy="10581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5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86" y="3335639"/>
            <a:ext cx="4240123" cy="19750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5801" y="1837765"/>
            <a:ext cx="8327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kerstman heeft 3880 km afgelegd in 8 dagen.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km heeft hij gemiddeld per dag afgelegd?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832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Deze prijs van deze kunstkerstboom is € 280,-.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Je krijgt nu 30% korting. 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Wat moet je nu nog betalen voor deze boom?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4509" y="408543"/>
            <a:ext cx="3327262" cy="49646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1" y="1837765"/>
            <a:ext cx="9929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 heb</a:t>
            </a:r>
            <a:r>
              <a:rPr lang="nl-NL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40 kerstballen </a:t>
            </a:r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gekocht. </a:t>
            </a:r>
          </a:p>
          <a:p>
            <a:r>
              <a:rPr lang="nl-NL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40% </a:t>
            </a:r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van de ballen is rood.</a:t>
            </a:r>
          </a:p>
          <a:p>
            <a:r>
              <a:rPr lang="nl-NL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¼ deel </a:t>
            </a:r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van de ballen is zilver.</a:t>
            </a: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rest is wit.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Hoeveel witte ballen heb ik gekocht?</a:t>
            </a:r>
          </a:p>
          <a:p>
            <a:r>
              <a:rPr lang="nl-NL" sz="2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Tip: reken eerst uit hoeveel rode en zilveren ballen je hebt.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00" y="225062"/>
            <a:ext cx="5238750" cy="3638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8160" y="52430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213788"/>
            <a:ext cx="10396882" cy="1151965"/>
          </a:xfrm>
        </p:spPr>
        <p:txBody>
          <a:bodyPr/>
          <a:lstStyle/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799" y="1149788"/>
            <a:ext cx="108356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Ik wil 240 lampjes in de boom hangen. Welke lampjes kan ik het beste kopen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Je mag combineren.</a:t>
            </a:r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938" y="2165344"/>
            <a:ext cx="1186544" cy="208509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7128" y="2001562"/>
            <a:ext cx="3365024" cy="20861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91" y="2111402"/>
            <a:ext cx="2197826" cy="2197826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5799" y="4058278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7,25</a:t>
            </a:r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895817" y="4075863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</a:t>
            </a:r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8,50</a:t>
            </a:r>
            <a:endParaRPr lang="nl-NL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105836" y="4040945"/>
            <a:ext cx="193548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C: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Doos met 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80 lampjes</a:t>
            </a:r>
          </a:p>
          <a:p>
            <a:r>
              <a:rPr lang="nl-N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voor € 5,50</a:t>
            </a:r>
          </a:p>
          <a:p>
            <a:endParaRPr lang="nl-N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1703" y="77201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Aangepast 1">
      <a:dk1>
        <a:sysClr val="windowText" lastClr="000000"/>
      </a:dk1>
      <a:lt1>
        <a:sysClr val="window" lastClr="FFFFFF"/>
      </a:lt1>
      <a:dk2>
        <a:srgbClr val="424242"/>
      </a:dk2>
      <a:lt2>
        <a:srgbClr val="FFFFFF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196</TotalTime>
  <Words>661</Words>
  <Application>Microsoft Office PowerPoint</Application>
  <PresentationFormat>Breedbeeld</PresentationFormat>
  <Paragraphs>166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Impact</vt:lpstr>
      <vt:lpstr>Segoe UI</vt:lpstr>
      <vt:lpstr>Wingdings</vt:lpstr>
      <vt:lpstr>Belangrijke gebeurtenis</vt:lpstr>
      <vt:lpstr>kerstrekenquiz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Vraag 16</vt:lpstr>
      <vt:lpstr>Vraag 17</vt:lpstr>
      <vt:lpstr>Vraag 18</vt:lpstr>
      <vt:lpstr>Vraag 19</vt:lpstr>
      <vt:lpstr>Vraag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Kerstrekenen</dc:title>
  <dc:creator>Justin Baars</dc:creator>
  <cp:lastModifiedBy> </cp:lastModifiedBy>
  <cp:revision>22</cp:revision>
  <dcterms:created xsi:type="dcterms:W3CDTF">2018-12-19T21:05:21Z</dcterms:created>
  <dcterms:modified xsi:type="dcterms:W3CDTF">2020-12-15T22:29:56Z</dcterms:modified>
</cp:coreProperties>
</file>